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66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1547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xmlns="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40A1271-E1E7-40AB-9552-9B4249544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785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613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398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938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xmlns="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658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06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775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29647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0273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xmlns="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xmlns="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xmlns="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xmlns="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xmlns="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xmlns="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xmlns="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xmlns="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xmlns="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xmlns="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xmlns="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xmlns="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xmlns="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xmlns="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xmlns="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764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E88C711-3D16-496B-BF96-001A0C0A3A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791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43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19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xmlns="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807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xmlns="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458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xmlns="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994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83C23D1-BE9A-4E52-9BEF-D55C4CB7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668B9DC-C6AF-45D4-BBA3-A5EF781EAB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482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xmlns="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458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FD7993DB-E356-4082-9EA6-9347451E325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fld id="{A49365A3-D70A-4FB7-BE02-E3AEFD284A6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928" y="1888474"/>
            <a:ext cx="10117959" cy="2281355"/>
          </a:xfrm>
        </p:spPr>
        <p:txBody>
          <a:bodyPr/>
          <a:lstStyle/>
          <a:p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DEPLOYING </a:t>
            </a:r>
            <a:r>
              <a:rPr lang="en-IN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WEB APPLICATION USING     </a:t>
            </a:r>
            <a:r>
              <a:rPr lang="en-IN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AMAZON WEB SERVICES</a:t>
            </a: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96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HP\Pictures\Screenshots\Screenshot (387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27" y="262451"/>
            <a:ext cx="5731510" cy="32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HP\Pictures\Screenshots\Screenshot (39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45" y="3446439"/>
            <a:ext cx="5731510" cy="32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7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35534"/>
            <a:ext cx="11889013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245" y="669701"/>
            <a:ext cx="6872411" cy="5512158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Create an EC2 instance with a Linux machine.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IN" dirty="0">
                <a:solidFill>
                  <a:srgbClr val="FFFF00"/>
                </a:solidFill>
              </a:rPr>
              <a:t>The security group for </a:t>
            </a:r>
            <a:endParaRPr lang="en-US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FFFF00"/>
                </a:solidFill>
              </a:rPr>
              <a:t>Inbound </a:t>
            </a:r>
            <a:r>
              <a:rPr lang="en-IN" dirty="0">
                <a:solidFill>
                  <a:srgbClr val="FFFF00"/>
                </a:solidFill>
              </a:rPr>
              <a:t>rules as SSH-22, HTTP-80, HTTPS-443 </a:t>
            </a:r>
            <a:endParaRPr lang="en-US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FFFF00"/>
                </a:solidFill>
              </a:rPr>
              <a:t>    Outbound </a:t>
            </a:r>
            <a:r>
              <a:rPr lang="en-IN" dirty="0">
                <a:solidFill>
                  <a:srgbClr val="FFFF00"/>
                </a:solidFill>
              </a:rPr>
              <a:t>rules as ALL </a:t>
            </a:r>
            <a:r>
              <a:rPr lang="en-IN" dirty="0" smtClean="0">
                <a:solidFill>
                  <a:srgbClr val="FFFF00"/>
                </a:solidFill>
              </a:rPr>
              <a:t>TRAFFIC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FFFF00"/>
                </a:solidFill>
              </a:rPr>
              <a:t> </a:t>
            </a:r>
            <a:r>
              <a:rPr lang="en-IN" dirty="0">
                <a:solidFill>
                  <a:srgbClr val="FFFF00"/>
                </a:solidFill>
              </a:rPr>
              <a:t>connect the instance to the terminal</a:t>
            </a:r>
            <a:r>
              <a:rPr lang="en-IN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 smtClean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C:\Users\HP\Pictures\Screenshots\Screenshot (40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44" y="669701"/>
            <a:ext cx="4892031" cy="289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HP\Pictures\Screenshots\Screenshot (392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5" y="3324515"/>
            <a:ext cx="5731510" cy="32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6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58" y="557860"/>
            <a:ext cx="4623516" cy="5701271"/>
          </a:xfrm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INSTALLING GIT,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1" dirty="0" err="1" smtClean="0">
                <a:solidFill>
                  <a:schemeClr val="bg1"/>
                </a:solidFill>
              </a:rPr>
              <a:t>Sudo</a:t>
            </a:r>
            <a:r>
              <a:rPr lang="en-IN" sz="2000" b="1" dirty="0" smtClean="0">
                <a:solidFill>
                  <a:schemeClr val="bg1"/>
                </a:solidFill>
              </a:rPr>
              <a:t> yum –y install git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command used to install </a:t>
            </a:r>
            <a:r>
              <a:rPr lang="en-US" sz="2000" dirty="0" err="1" smtClean="0">
                <a:solidFill>
                  <a:schemeClr val="bg1"/>
                </a:solidFill>
              </a:rPr>
              <a:t>git</a:t>
            </a:r>
            <a:r>
              <a:rPr lang="en-US" sz="2000" dirty="0" smtClean="0">
                <a:solidFill>
                  <a:schemeClr val="bg1"/>
                </a:solidFill>
              </a:rPr>
              <a:t> in local repository</a:t>
            </a:r>
            <a:endParaRPr lang="en-IN" sz="2000" b="1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9090" y="4796821"/>
            <a:ext cx="54945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 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 used for source code management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is a free and open-source version control system used to handle small to very large projects efficiently.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used to tracking changes in the source code, enabling multiple developers to work together on non-linear development</a:t>
            </a:r>
          </a:p>
        </p:txBody>
      </p:sp>
      <p:pic>
        <p:nvPicPr>
          <p:cNvPr id="5" name="Picture 4" descr="C:\Users\HP\Pictures\Screenshots\Screenshot (394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571202"/>
            <a:ext cx="5731510" cy="32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83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272" y="850006"/>
            <a:ext cx="5182584" cy="4359499"/>
          </a:xfrm>
        </p:spPr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Docker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r>
              <a:rPr lang="en-US" dirty="0" smtClean="0"/>
              <a:t> compose in local repository</a:t>
            </a:r>
          </a:p>
          <a:p>
            <a:endParaRPr lang="en-US" dirty="0"/>
          </a:p>
          <a:p>
            <a:pPr algn="l"/>
            <a:r>
              <a:rPr lang="en-US" dirty="0" err="1" smtClean="0">
                <a:solidFill>
                  <a:schemeClr val="bg1"/>
                </a:solidFill>
              </a:rPr>
              <a:t>Sudo</a:t>
            </a:r>
            <a:r>
              <a:rPr lang="en-US" dirty="0" smtClean="0">
                <a:solidFill>
                  <a:schemeClr val="bg1"/>
                </a:solidFill>
              </a:rPr>
              <a:t> yum –y install </a:t>
            </a: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dirty="0" err="1" smtClean="0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systemct</a:t>
            </a:r>
            <a:endParaRPr lang="en-US" dirty="0" smtClean="0">
              <a:solidFill>
                <a:schemeClr val="bg1"/>
              </a:solidFill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usermod</a:t>
            </a:r>
            <a:r>
              <a:rPr lang="en-US" dirty="0">
                <a:solidFill>
                  <a:schemeClr val="bg1"/>
                </a:solidFill>
              </a:rPr>
              <a:t> –a –G </a:t>
            </a:r>
            <a:r>
              <a:rPr lang="en-US" dirty="0" err="1">
                <a:solidFill>
                  <a:schemeClr val="bg1"/>
                </a:solidFill>
              </a:rPr>
              <a:t>docker</a:t>
            </a:r>
            <a:r>
              <a:rPr lang="en-US" dirty="0">
                <a:solidFill>
                  <a:schemeClr val="bg1"/>
                </a:solidFill>
              </a:rPr>
              <a:t> ec2-user</a:t>
            </a:r>
          </a:p>
          <a:p>
            <a:pPr algn="l"/>
            <a:r>
              <a:rPr lang="en-US" dirty="0" err="1" smtClean="0">
                <a:solidFill>
                  <a:schemeClr val="bg1"/>
                </a:solidFill>
              </a:rPr>
              <a:t>Sudo</a:t>
            </a:r>
            <a:r>
              <a:rPr lang="en-US" dirty="0" smtClean="0">
                <a:solidFill>
                  <a:schemeClr val="bg1"/>
                </a:solidFill>
              </a:rPr>
              <a:t> service </a:t>
            </a: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start</a:t>
            </a:r>
          </a:p>
          <a:p>
            <a:pPr algn="l"/>
            <a:r>
              <a:rPr lang="en-US" dirty="0" err="1" smtClean="0">
                <a:solidFill>
                  <a:schemeClr val="bg1"/>
                </a:solidFill>
              </a:rPr>
              <a:t>sudo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docker.service</a:t>
            </a:r>
            <a:endParaRPr lang="en-US" dirty="0" smtClean="0">
              <a:solidFill>
                <a:schemeClr val="bg1"/>
              </a:solidFill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</a:rPr>
              <a:t>Sudo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chkconfig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on</a:t>
            </a:r>
          </a:p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5304" y="496705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open platform for 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developing, shipping, and running applications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enables you to separate your applications from your infrastructure so you can deliver software quickly. With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you can manage your infrastructure in the same ways you manage your applications.</a:t>
            </a:r>
          </a:p>
        </p:txBody>
      </p:sp>
      <p:pic>
        <p:nvPicPr>
          <p:cNvPr id="7" name="Picture 6" descr="C:\Users\HP\Pictures\Screenshots\Screenshot (395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93" y="244699"/>
            <a:ext cx="5731510" cy="32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HP\Pictures\Screenshots\Screenshot (396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144" y="3131332"/>
            <a:ext cx="5731510" cy="32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240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058" y="550780"/>
            <a:ext cx="5710618" cy="613335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-compose</a:t>
            </a:r>
          </a:p>
          <a:p>
            <a:endParaRPr lang="en-US" dirty="0"/>
          </a:p>
          <a:p>
            <a:endParaRPr lang="en-US" dirty="0" smtClean="0"/>
          </a:p>
          <a:p>
            <a:pPr algn="l"/>
            <a:r>
              <a:rPr lang="en-IN" dirty="0">
                <a:solidFill>
                  <a:schemeClr val="bg1"/>
                </a:solidFill>
              </a:rPr>
              <a:t>Download </a:t>
            </a:r>
            <a:r>
              <a:rPr lang="en-IN" dirty="0" err="1">
                <a:solidFill>
                  <a:schemeClr val="bg1"/>
                </a:solidFill>
              </a:rPr>
              <a:t>docker</a:t>
            </a:r>
            <a:r>
              <a:rPr lang="en-IN" dirty="0">
                <a:solidFill>
                  <a:schemeClr val="bg1"/>
                </a:solidFill>
              </a:rPr>
              <a:t>-compose latest version from the browser by clicking “install </a:t>
            </a:r>
            <a:r>
              <a:rPr lang="en-IN" dirty="0" err="1">
                <a:solidFill>
                  <a:schemeClr val="bg1"/>
                </a:solidFill>
              </a:rPr>
              <a:t>docker</a:t>
            </a:r>
            <a:r>
              <a:rPr lang="en-IN" dirty="0">
                <a:solidFill>
                  <a:schemeClr val="bg1"/>
                </a:solidFill>
              </a:rPr>
              <a:t>-compose on amazon </a:t>
            </a:r>
            <a:r>
              <a:rPr lang="en-IN" dirty="0" err="1">
                <a:solidFill>
                  <a:schemeClr val="bg1"/>
                </a:solidFill>
              </a:rPr>
              <a:t>linux</a:t>
            </a:r>
            <a:r>
              <a:rPr lang="en-IN" dirty="0">
                <a:solidFill>
                  <a:schemeClr val="bg1"/>
                </a:solidFill>
              </a:rPr>
              <a:t> -2 ”.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 err="1" smtClean="0">
                <a:solidFill>
                  <a:schemeClr val="bg1"/>
                </a:solidFill>
              </a:rPr>
              <a:t>Sudo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chomd</a:t>
            </a:r>
            <a:r>
              <a:rPr lang="en-US" dirty="0" smtClean="0">
                <a:solidFill>
                  <a:schemeClr val="bg1"/>
                </a:solidFill>
              </a:rPr>
              <a:t> =x /</a:t>
            </a:r>
            <a:r>
              <a:rPr lang="en-US" dirty="0" err="1" smtClean="0">
                <a:solidFill>
                  <a:schemeClr val="bg1"/>
                </a:solidFill>
              </a:rPr>
              <a:t>usr</a:t>
            </a:r>
            <a:r>
              <a:rPr lang="en-US" dirty="0" smtClean="0">
                <a:solidFill>
                  <a:schemeClr val="bg1"/>
                </a:solidFill>
              </a:rPr>
              <a:t>/local/bin/</a:t>
            </a: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-compose</a:t>
            </a:r>
          </a:p>
          <a:p>
            <a:pPr algn="l"/>
            <a:r>
              <a:rPr lang="en-US" dirty="0" err="1" smtClean="0">
                <a:solidFill>
                  <a:schemeClr val="bg1"/>
                </a:solidFill>
              </a:rPr>
              <a:t>Sudo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ln</a:t>
            </a:r>
            <a:r>
              <a:rPr lang="en-US" dirty="0" smtClean="0">
                <a:solidFill>
                  <a:schemeClr val="bg1"/>
                </a:solidFill>
              </a:rPr>
              <a:t> –s /</a:t>
            </a:r>
            <a:r>
              <a:rPr lang="en-US" dirty="0" err="1" smtClean="0">
                <a:solidFill>
                  <a:schemeClr val="bg1"/>
                </a:solidFill>
              </a:rPr>
              <a:t>usr</a:t>
            </a:r>
            <a:r>
              <a:rPr lang="en-US" dirty="0" smtClean="0">
                <a:solidFill>
                  <a:schemeClr val="bg1"/>
                </a:solidFill>
              </a:rPr>
              <a:t>/local/bin/</a:t>
            </a: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-compose /</a:t>
            </a:r>
            <a:r>
              <a:rPr lang="en-US" dirty="0" err="1" smtClean="0">
                <a:solidFill>
                  <a:schemeClr val="bg1"/>
                </a:solidFill>
              </a:rPr>
              <a:t>usr</a:t>
            </a:r>
            <a:r>
              <a:rPr lang="en-US" dirty="0" smtClean="0">
                <a:solidFill>
                  <a:schemeClr val="bg1"/>
                </a:solidFill>
              </a:rPr>
              <a:t>/bin/</a:t>
            </a: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-compose</a:t>
            </a:r>
          </a:p>
          <a:p>
            <a:pPr algn="l"/>
            <a:r>
              <a:rPr lang="en-US" dirty="0" err="1" smtClean="0">
                <a:solidFill>
                  <a:schemeClr val="bg1"/>
                </a:solidFill>
              </a:rPr>
              <a:t>Sudo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-compose –version</a:t>
            </a:r>
          </a:p>
          <a:p>
            <a:pPr algn="l"/>
            <a:r>
              <a:rPr lang="en-US" dirty="0" err="1" smtClean="0">
                <a:solidFill>
                  <a:schemeClr val="bg1"/>
                </a:solidFill>
              </a:rPr>
              <a:t>Sudo</a:t>
            </a:r>
            <a:r>
              <a:rPr lang="en-US" dirty="0" smtClean="0">
                <a:solidFill>
                  <a:schemeClr val="bg1"/>
                </a:solidFill>
              </a:rPr>
              <a:t>  vi </a:t>
            </a:r>
            <a:r>
              <a:rPr lang="en-US" dirty="0" err="1" smtClean="0">
                <a:solidFill>
                  <a:schemeClr val="bg1"/>
                </a:solidFill>
              </a:rPr>
              <a:t>docker-compose.yaml</a:t>
            </a:r>
            <a:endParaRPr lang="en-US" dirty="0" smtClean="0">
              <a:solidFill>
                <a:schemeClr val="bg1"/>
              </a:solidFill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</a:rPr>
              <a:t>Edit script  </a:t>
            </a:r>
          </a:p>
          <a:p>
            <a:pPr algn="l"/>
            <a:r>
              <a:rPr lang="en-US" dirty="0" err="1" smtClean="0">
                <a:solidFill>
                  <a:schemeClr val="bg1"/>
                </a:solidFill>
              </a:rPr>
              <a:t>Deploye</a:t>
            </a:r>
            <a:r>
              <a:rPr lang="en-US" dirty="0" smtClean="0">
                <a:solidFill>
                  <a:schemeClr val="bg1"/>
                </a:solidFill>
              </a:rPr>
              <a:t> the code </a:t>
            </a:r>
          </a:p>
          <a:p>
            <a:pPr algn="l"/>
            <a:r>
              <a:rPr lang="en-US" dirty="0" err="1" smtClean="0">
                <a:solidFill>
                  <a:schemeClr val="bg1"/>
                </a:solidFill>
              </a:rPr>
              <a:t>Sudo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-compose up –d to </a:t>
            </a:r>
            <a:r>
              <a:rPr lang="en-US" dirty="0" err="1" smtClean="0">
                <a:solidFill>
                  <a:schemeClr val="bg1"/>
                </a:solidFill>
              </a:rPr>
              <a:t>deploye</a:t>
            </a:r>
            <a:r>
              <a:rPr lang="en-US" dirty="0" smtClean="0">
                <a:solidFill>
                  <a:schemeClr val="bg1"/>
                </a:solidFill>
              </a:rPr>
              <a:t> the code and run the application </a:t>
            </a:r>
          </a:p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 smtClean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780" y="3104939"/>
            <a:ext cx="573151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HP\Pictures\Screenshots\Screenshot (397)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01" y="341833"/>
            <a:ext cx="5420065" cy="3037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488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7008" y="434871"/>
            <a:ext cx="5808373" cy="1303777"/>
          </a:xfrm>
        </p:spPr>
        <p:txBody>
          <a:bodyPr>
            <a:noAutofit/>
          </a:bodyPr>
          <a:lstStyle/>
          <a:p>
            <a:r>
              <a:rPr lang="en-IN" sz="3600" b="1" dirty="0"/>
              <a:t>CREATING WORDPRESS SETUP FOR DOCKER IMAGES WITH THE HELP OF YAML SCRIPTING</a:t>
            </a:r>
            <a:endParaRPr lang="en-US" sz="3600" dirty="0"/>
          </a:p>
          <a:p>
            <a:r>
              <a:rPr lang="en-IN" sz="3600" dirty="0"/>
              <a:t> </a:t>
            </a:r>
            <a:endParaRPr lang="en-US" sz="360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5" y="876895"/>
            <a:ext cx="4947840" cy="236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HP\Pictures\Screenshots\Screenshot (398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871" y="2526025"/>
            <a:ext cx="5731510" cy="32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HP\Pictures\Screenshots\Screenshot (399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7" y="3144211"/>
            <a:ext cx="5731510" cy="32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1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331" y="3446440"/>
            <a:ext cx="3791665" cy="2761177"/>
          </a:xfrm>
        </p:spPr>
        <p:txBody>
          <a:bodyPr/>
          <a:lstStyle/>
          <a:p>
            <a:r>
              <a:rPr lang="en-US" dirty="0" smtClean="0"/>
              <a:t>Word press</a:t>
            </a:r>
          </a:p>
          <a:p>
            <a:pPr algn="l"/>
            <a:endParaRPr lang="en-US" dirty="0"/>
          </a:p>
          <a:p>
            <a:pPr algn="l"/>
            <a:r>
              <a:rPr lang="en-US" dirty="0" smtClean="0">
                <a:solidFill>
                  <a:schemeClr val="bg1"/>
                </a:solidFill>
              </a:rPr>
              <a:t>Copy the public </a:t>
            </a:r>
            <a:r>
              <a:rPr lang="en-US" dirty="0" err="1" smtClean="0">
                <a:solidFill>
                  <a:schemeClr val="bg1"/>
                </a:solidFill>
              </a:rPr>
              <a:t>ip</a:t>
            </a:r>
            <a:r>
              <a:rPr lang="en-US" dirty="0" smtClean="0">
                <a:solidFill>
                  <a:schemeClr val="bg1"/>
                </a:solidFill>
              </a:rPr>
              <a:t> address and search in web browser add port no 8080 to start and open the word press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C:\Users\HP\Pictures\Screenshots\Screenshot (387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1" y="185178"/>
            <a:ext cx="5731510" cy="32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HP\Pictures\Screenshots\Screenshot (389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23" y="1835127"/>
            <a:ext cx="5731510" cy="32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HP\Pictures\Screenshots\Screenshot (391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45" y="3446439"/>
            <a:ext cx="5731510" cy="32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26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84383" y="696739"/>
            <a:ext cx="6096000" cy="1841530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repo in the </a:t>
            </a:r>
            <a:r>
              <a:rPr lang="en-IN" sz="20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IN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account, and clone that code .</a:t>
            </a:r>
            <a:endParaRPr lang="en-US" sz="20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move the file local repository to remote repository.</a:t>
            </a:r>
            <a:endParaRPr lang="en-US" sz="20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add the file by using command “git add --repos”</a:t>
            </a:r>
            <a:endParaRPr lang="en-US" sz="20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commit the file by using “git commit -m “all” repos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6" y="321095"/>
            <a:ext cx="4497079" cy="262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95" y="2538269"/>
            <a:ext cx="4208275" cy="283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242" y="4057975"/>
            <a:ext cx="4189927" cy="23814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20211" y="2538269"/>
            <a:ext cx="2024336" cy="3751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Install git, </a:t>
            </a:r>
            <a:r>
              <a:rPr lang="en-IN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</a:t>
            </a:r>
            <a:r>
              <a:rPr lang="en-I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java,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 </a:t>
            </a:r>
            <a:r>
              <a:rPr lang="en-IN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jenkins</a:t>
            </a:r>
            <a:endParaRPr lang="en-US" sz="3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06795" y="516643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Jenkins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open source continuous integration/continuous delivery and deployment (CI/CD) automation software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 written in the Java programming language. It is used 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CI/CD workflows, called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0962" y="344721"/>
            <a:ext cx="3568611" cy="685590"/>
          </a:xfrm>
        </p:spPr>
        <p:txBody>
          <a:bodyPr/>
          <a:lstStyle/>
          <a:p>
            <a:r>
              <a:rPr lang="en-US" dirty="0" smtClean="0"/>
              <a:t>Jenkins web application</a:t>
            </a:r>
            <a:endParaRPr lang="en-US" dirty="0"/>
          </a:p>
        </p:txBody>
      </p:sp>
      <p:pic>
        <p:nvPicPr>
          <p:cNvPr id="8" name="Picture 7" descr="C:\Users\HP\Pictures\Screenshots\Screenshot (409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93" y="344721"/>
            <a:ext cx="4458442" cy="26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HP\Pictures\Screenshots\Screenshot (414)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37" y="1869203"/>
            <a:ext cx="3866014" cy="249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HP\Pictures\Screenshots\Screenshot (418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63" y="3453304"/>
            <a:ext cx="5731510" cy="32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08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22977542_win32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tf22977542_win32</Template>
  <TotalTime>140</TotalTime>
  <Words>278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Gill Sans MT</vt:lpstr>
      <vt:lpstr>Times New Roman</vt:lpstr>
      <vt:lpstr>tf22977542_win32</vt:lpstr>
      <vt:lpstr>DEPLOYING   WORDPRESS     WEB APPLICATION USING        DOCKER     IN     AMAZON WEB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  WORDPRESS     WEB APPLICATION USING        DOCKER     IN     AMAZON WEB SERVICES</dc:title>
  <dc:creator>HP</dc:creator>
  <cp:lastModifiedBy>HP</cp:lastModifiedBy>
  <cp:revision>16</cp:revision>
  <dcterms:created xsi:type="dcterms:W3CDTF">2022-11-29T16:06:09Z</dcterms:created>
  <dcterms:modified xsi:type="dcterms:W3CDTF">2023-01-27T11:34:40Z</dcterms:modified>
</cp:coreProperties>
</file>